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8D1A-AD02-4C62-9195-57A90AAD580E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6973F-4345-4F2C-AF9F-D9C684B0A89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2F9F9-516D-430F-A708-0343750EC2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33AC62-7AC5-447C-AE64-8A2247CF1062}" type="datetimeFigureOut">
              <a:rPr lang="es-MX" smtClean="0"/>
              <a:pPr/>
              <a:t>06/03/2010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3158B6-A80C-4A47-AC8C-FD448595D9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1142984"/>
            <a:ext cx="8077200" cy="4828638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r>
              <a:rPr lang="es-MX" sz="2800" dirty="0" smtClean="0">
                <a:latin typeface="Adobe Garamond Pro Bold" pitchFamily="18" charset="0"/>
              </a:rPr>
              <a:t>SEMIOLOGIA ALTERACIONES DE LA MEMORIA</a:t>
            </a: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r>
              <a:rPr lang="es-MX" sz="2800" dirty="0" smtClean="0">
                <a:latin typeface="Adobe Garamond Pro Bold" pitchFamily="18" charset="0"/>
              </a:rPr>
              <a:t>ES LA DIFICULTAD PARA REGISTRAR  Y ALMACENAR  INFORMACION QUE SE ACABA DE RECIBIR</a:t>
            </a: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r>
              <a:rPr lang="es-MX" sz="2800" dirty="0" smtClean="0">
                <a:latin typeface="Adobe Garamond Pro Bold" pitchFamily="18" charset="0"/>
              </a:rPr>
              <a:t>LORENA ALVAREZ</a:t>
            </a:r>
          </a:p>
          <a:p>
            <a:pPr algn="ctr"/>
            <a:r>
              <a:rPr lang="es-MX" sz="2800" dirty="0" smtClean="0">
                <a:latin typeface="Adobe Garamond Pro Bold" pitchFamily="18" charset="0"/>
              </a:rPr>
              <a:t>ANDREA HERNANDEZ</a:t>
            </a:r>
          </a:p>
          <a:p>
            <a:pPr algn="ctr"/>
            <a:r>
              <a:rPr lang="es-MX" sz="2800" dirty="0" smtClean="0">
                <a:latin typeface="Adobe Garamond Pro Bold" pitchFamily="18" charset="0"/>
              </a:rPr>
              <a:t>DANIELA ROJAS</a:t>
            </a:r>
          </a:p>
          <a:p>
            <a:pPr algn="ctr"/>
            <a:endParaRPr lang="es-MX" sz="2800" dirty="0" smtClean="0">
              <a:latin typeface="Adobe Garamond Pro Bold" pitchFamily="18" charset="0"/>
            </a:endParaRPr>
          </a:p>
          <a:p>
            <a:pPr algn="ctr"/>
            <a:endParaRPr lang="es-MX" sz="2800" dirty="0">
              <a:latin typeface="Adobe Garamond Pro Bold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1" y="5143511"/>
            <a:ext cx="1143009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3" y="5214950"/>
            <a:ext cx="108013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286388"/>
            <a:ext cx="120015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dissolve/>
    <p:sndAc>
      <p:stSnd>
        <p:snd r:embed="rId3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71472" y="2143116"/>
            <a:ext cx="8077200" cy="1673352"/>
          </a:xfrm>
        </p:spPr>
        <p:txBody>
          <a:bodyPr>
            <a:normAutofit/>
          </a:bodyPr>
          <a:lstStyle/>
          <a:p>
            <a:pPr algn="just"/>
            <a: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  <a:t>EXISTE UN SENTIMIENTO DE EXTRAÑEZA O DE DESCONOCIMIENTO ANTE UNA EXPERIENCIA REPETIDA Y POR TANTO YA VIVIDA.</a:t>
            </a:r>
            <a:b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</a:br>
            <a: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  <a:t/>
            </a:r>
            <a:b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</a:br>
            <a:endParaRPr lang="en-US" sz="1800" b="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714348" y="714356"/>
            <a:ext cx="8077200" cy="1000132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 smtClean="0">
                <a:latin typeface="Garamond" pitchFamily="18" charset="0"/>
              </a:rPr>
              <a:t> FENOMENO JAMAIS VU</a:t>
            </a:r>
            <a:endParaRPr lang="en-US" sz="1800" b="1" dirty="0">
              <a:latin typeface="Garamond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000372"/>
            <a:ext cx="320517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8077200" cy="1673352"/>
          </a:xfrm>
        </p:spPr>
        <p:txBody>
          <a:bodyPr>
            <a:normAutofit fontScale="90000"/>
          </a:bodyPr>
          <a:lstStyle/>
          <a:p>
            <a:pPr algn="just"/>
            <a: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  <a:t>I.N ESTABA HOSPITALIZADO POR PRESENTAR DEMENCIA DE ALZHEIMER.  LA MAYOR PARTE DEL TIEMPO SE DEDICABA A CAMINAR POR LOS PASILLOS O TOMAR EL SOL EN EL PATIO. SIN EMBARGO CUANDO ALGUIEN LE PREGUNTABA SOBRE LAS ACTIVIDADES DE LA MAÑANA , RELATABA CON CIERTOI DETALLIE LOS NEGOCIOS QUE HABIA REALIZADO Y LAS GANANCIAS QUE OBTENDRIA CON LOS NUEVOS ACUERDOS COMERCIALES.</a:t>
            </a:r>
            <a:endParaRPr lang="en-US" sz="1800" b="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8077200" cy="1000132"/>
          </a:xfrm>
        </p:spPr>
        <p:txBody>
          <a:bodyPr/>
          <a:lstStyle/>
          <a:p>
            <a:pPr algn="ctr"/>
            <a:r>
              <a:rPr lang="es-ES" b="1" dirty="0" smtClean="0">
                <a:latin typeface="Garamond" pitchFamily="18" charset="0"/>
              </a:rPr>
              <a:t>CONFABULACION</a:t>
            </a:r>
            <a:endParaRPr lang="en-US" b="1" dirty="0">
              <a:latin typeface="Garamond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857628"/>
            <a:ext cx="20717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8077200" cy="1673352"/>
          </a:xfrm>
        </p:spPr>
        <p:txBody>
          <a:bodyPr>
            <a:normAutofit/>
          </a:bodyPr>
          <a:lstStyle/>
          <a:p>
            <a:pPr algn="just"/>
            <a: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  <a:t>L.A PADECE TRASTORNOS PSICOTICOS Y  SE LE PRESENTAN PERSONAS AJENAS A SU ENTORNO FAMILIAR Y CREE RECONOCERLOS COMO SI FUERAN AMIGOS O PARTE DE SU FAMILIA.</a:t>
            </a:r>
            <a:b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</a:br>
            <a:endParaRPr lang="en-US" sz="1800" b="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8077200" cy="928694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 smtClean="0">
                <a:latin typeface="Garamond" pitchFamily="18" charset="0"/>
              </a:rPr>
              <a:t>FALSOS RECONOCIMIENTOS</a:t>
            </a:r>
            <a:endParaRPr lang="en-US" sz="1800" b="1" dirty="0">
              <a:latin typeface="Garamond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871788"/>
            <a:ext cx="2643205" cy="205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214282" y="1643050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Adobe Garamond Pro Bold" pitchFamily="18" charset="0"/>
              </a:rPr>
              <a:t>GRACIAS</a:t>
            </a:r>
            <a:endParaRPr lang="es-MX" sz="6000" dirty="0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642918"/>
            <a:ext cx="992991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dobe Garamond Pro Bold" pitchFamily="18" charset="0"/>
              </a:rPr>
              <a:t> FALTA DE  ATENCION</a:t>
            </a:r>
          </a:p>
          <a:p>
            <a:endParaRPr lang="es-MX" sz="3200" dirty="0">
              <a:latin typeface="Adobe Garamond Pro Bold" pitchFamily="18" charset="0"/>
            </a:endParaRPr>
          </a:p>
          <a:p>
            <a:r>
              <a:rPr lang="es-MX" sz="3200" dirty="0" smtClean="0">
                <a:latin typeface="Adobe Garamond Pro Bold" pitchFamily="18" charset="0"/>
              </a:rPr>
              <a:t> POR DISTRACTORES DE TIPO</a:t>
            </a:r>
          </a:p>
          <a:p>
            <a:r>
              <a:rPr lang="es-MX" sz="3200" dirty="0" smtClean="0">
                <a:latin typeface="Adobe Garamond Pro Bold" pitchFamily="18" charset="0"/>
              </a:rPr>
              <a:t> EMOCIONAL        AMBIENTAL       BIOLOGICO</a:t>
            </a:r>
          </a:p>
          <a:p>
            <a:endParaRPr lang="es-MX" sz="3200" dirty="0" smtClean="0">
              <a:latin typeface="Adobe Garamond Pro Bold" pitchFamily="18" charset="0"/>
            </a:endParaRPr>
          </a:p>
          <a:p>
            <a:pPr>
              <a:buFont typeface="Arial" pitchFamily="34" charset="0"/>
              <a:buChar char="•"/>
            </a:pPr>
            <a:endParaRPr lang="es-MX" sz="3200" dirty="0" smtClean="0">
              <a:latin typeface="Adobe Garamond Pro Bold" pitchFamily="18" charset="0"/>
            </a:endParaRPr>
          </a:p>
          <a:p>
            <a:pPr>
              <a:buFont typeface="Arial" pitchFamily="34" charset="0"/>
              <a:buChar char="•"/>
            </a:pPr>
            <a:endParaRPr lang="es-MX" sz="3200" dirty="0">
              <a:latin typeface="Adobe Garamond Pro Bold" pitchFamily="18" charset="0"/>
            </a:endParaRPr>
          </a:p>
          <a:p>
            <a:pPr>
              <a:buFont typeface="Arial" pitchFamily="34" charset="0"/>
              <a:buChar char="•"/>
            </a:pPr>
            <a:endParaRPr lang="es-MX" sz="3200" dirty="0" smtClean="0">
              <a:latin typeface="Adobe Garamond Pro Bold" pitchFamily="18" charset="0"/>
            </a:endParaRPr>
          </a:p>
          <a:p>
            <a:r>
              <a:rPr lang="es-MX" sz="3200" dirty="0" smtClean="0">
                <a:latin typeface="Adobe Garamond Pro Bold" pitchFamily="18" charset="0"/>
              </a:rPr>
              <a:t>ESTOS HACEN QUE SE DISPERSE </a:t>
            </a:r>
          </a:p>
          <a:p>
            <a:pPr>
              <a:buFont typeface="Arial" pitchFamily="34" charset="0"/>
              <a:buChar char="•"/>
            </a:pPr>
            <a:endParaRPr lang="es-MX" sz="3200" dirty="0">
              <a:latin typeface="Adobe Garamond Pro Bold" pitchFamily="18" charset="0"/>
            </a:endParaRPr>
          </a:p>
          <a:p>
            <a:r>
              <a:rPr lang="es-MX" sz="3200" dirty="0" smtClean="0">
                <a:latin typeface="Adobe Garamond Pro Bold" pitchFamily="18" charset="0"/>
              </a:rPr>
              <a:t>LA  ATENCION.</a:t>
            </a:r>
          </a:p>
          <a:p>
            <a:endParaRPr lang="es-MX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857496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857496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928934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642910" y="357166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dobe Garamond Pro Bold" pitchFamily="18" charset="0"/>
              </a:rPr>
              <a:t>COMPROMISO EN EL ESTADO DE CONCIENCIA</a:t>
            </a:r>
          </a:p>
          <a:p>
            <a:pPr algn="ctr"/>
            <a:endParaRPr lang="es-MX" dirty="0">
              <a:latin typeface="Adobe Garamond Pro Bold" pitchFamily="18" charset="0"/>
            </a:endParaRPr>
          </a:p>
          <a:p>
            <a:pPr algn="just"/>
            <a:r>
              <a:rPr lang="es-MX" dirty="0" smtClean="0">
                <a:latin typeface="Adobe Garamond Pro Bold" pitchFamily="18" charset="0"/>
              </a:rPr>
              <a:t>     SOMNOLENCIA                                                           DELIRIUM</a:t>
            </a:r>
          </a:p>
          <a:p>
            <a:pPr algn="just"/>
            <a:r>
              <a:rPr lang="es-MX" dirty="0" smtClean="0">
                <a:latin typeface="Adobe Garamond Pro Bold" pitchFamily="18" charset="0"/>
              </a:rPr>
              <a:t> </a:t>
            </a:r>
            <a:endParaRPr lang="es-MX" dirty="0">
              <a:latin typeface="Adobe Garamond Pro Bold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00174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500174"/>
            <a:ext cx="207170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714348" y="3643314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dobe Garamond Pro Bold" pitchFamily="18" charset="0"/>
              </a:rPr>
              <a:t>EXAGERADA ACTITUD DE SUEÑO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714876" y="3500438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dobe Garamond Pro Bold" pitchFamily="18" charset="0"/>
              </a:rPr>
              <a:t>TRASTORNO DE LAS FACULTADES INTELECUALES QUE SE MANIFIESTAN POR UNA SERIE DE PENSAMIENTOS ERRONEOS O DISPARATADOS </a:t>
            </a:r>
            <a:endParaRPr lang="es-MX" dirty="0">
              <a:latin typeface="Adobe Garamond Pro Bold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4348" y="542926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dobe Garamond Pro Bold" pitchFamily="18" charset="0"/>
              </a:rPr>
              <a:t> NO HAY REGISTRO  EN EL                         ESTADO DE COMA</a:t>
            </a:r>
            <a:endParaRPr lang="es-MX" dirty="0">
              <a:latin typeface="Adobe Garamond Pro Bold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42910" y="500042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dobe Garamond Pro Bold" pitchFamily="18" charset="0"/>
              </a:rPr>
              <a:t>FALTA DE MOTIVACION</a:t>
            </a:r>
          </a:p>
          <a:p>
            <a:pPr algn="ctr"/>
            <a:endParaRPr lang="es-MX" dirty="0">
              <a:latin typeface="Adobe Garamond Pro Bold" pitchFamily="18" charset="0"/>
            </a:endParaRPr>
          </a:p>
          <a:p>
            <a:pPr algn="ctr"/>
            <a:r>
              <a:rPr lang="es-MX" dirty="0" smtClean="0">
                <a:latin typeface="Adobe Garamond Pro Bold" pitchFamily="18" charset="0"/>
              </a:rPr>
              <a:t> </a:t>
            </a:r>
            <a:endParaRPr lang="es-MX" dirty="0">
              <a:latin typeface="Adobe Garamond Pro Bold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214422"/>
            <a:ext cx="200026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000240"/>
            <a:ext cx="20335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7" y="2786058"/>
            <a:ext cx="2000264" cy="1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970130"/>
            <a:ext cx="1423990" cy="125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2857496"/>
            <a:ext cx="1785950" cy="142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571472" y="5429264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dobe Garamond Pro Bold" pitchFamily="18" charset="0"/>
              </a:rPr>
              <a:t>NO PERMITE UN REGISTRO ADECUADO DE INFORMACION, EL REGISTRO ES BAJO.</a:t>
            </a:r>
            <a:endParaRPr lang="es-MX" dirty="0">
              <a:latin typeface="Adobe Garamond Pro Bold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000100" y="428604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dobe Garamond Pro Bold" pitchFamily="18" charset="0"/>
              </a:rPr>
              <a:t>EFECTOS DE SUSTANCIAS</a:t>
            </a:r>
          </a:p>
          <a:p>
            <a:pPr algn="ctr"/>
            <a:endParaRPr lang="es-MX" dirty="0">
              <a:latin typeface="Adobe Garamond Pro Bold" pitchFamily="18" charset="0"/>
            </a:endParaRPr>
          </a:p>
          <a:p>
            <a:pPr algn="ctr"/>
            <a:r>
              <a:rPr lang="es-MX" dirty="0" smtClean="0">
                <a:latin typeface="Adobe Garamond Pro Bold" pitchFamily="18" charset="0"/>
              </a:rPr>
              <a:t>ALCOHOL                                                     SUSTANCIAS                       </a:t>
            </a:r>
          </a:p>
          <a:p>
            <a:pPr algn="ctr"/>
            <a:r>
              <a:rPr lang="es-MX" dirty="0" smtClean="0">
                <a:latin typeface="Adobe Garamond Pro Bold" pitchFamily="18" charset="0"/>
              </a:rPr>
              <a:t>                                                                             PSICOACTIVAS                   </a:t>
            </a:r>
          </a:p>
          <a:p>
            <a:pPr algn="just"/>
            <a:endParaRPr lang="es-MX" dirty="0" smtClean="0">
              <a:latin typeface="Adobe Garamond Pro Bold" pitchFamily="18" charset="0"/>
            </a:endParaRPr>
          </a:p>
          <a:p>
            <a:pPr algn="just"/>
            <a:endParaRPr lang="es-MX" dirty="0">
              <a:latin typeface="Adobe Garamond Pro Bold" pitchFamily="18" charset="0"/>
            </a:endParaRPr>
          </a:p>
          <a:p>
            <a:pPr algn="just"/>
            <a:endParaRPr lang="es-MX" dirty="0" smtClean="0">
              <a:latin typeface="Adobe Garamond Pro Bold" pitchFamily="18" charset="0"/>
            </a:endParaRPr>
          </a:p>
          <a:p>
            <a:pPr algn="just"/>
            <a:r>
              <a:rPr lang="es-MX" dirty="0" smtClean="0">
                <a:latin typeface="Adobe Garamond Pro Bold" pitchFamily="18" charset="0"/>
              </a:rPr>
              <a:t>              </a:t>
            </a:r>
            <a:endParaRPr lang="es-MX" dirty="0">
              <a:latin typeface="Adobe Garamond Pro Bold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1943873" cy="238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857364"/>
            <a:ext cx="164307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500034" y="535782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dobe Garamond Pro Bold" pitchFamily="18" charset="0"/>
              </a:rPr>
              <a:t>AFECTA LA MEMORIA PROSPECTIVA (MEM DEL DIA  DIA) EN EL PROCESO DE APRENDIZAJE Y LA CAPACIDAD DE RECORDAR.</a:t>
            </a:r>
            <a:endParaRPr lang="es-MX" dirty="0">
              <a:latin typeface="Adobe Garamond Pro Bold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0034" y="357166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dobe Garamond Pro Bold" pitchFamily="18" charset="0"/>
              </a:rPr>
              <a:t>DIFICULTADES TRANSITORIAS PARA EVOCAR</a:t>
            </a:r>
          </a:p>
          <a:p>
            <a:pPr algn="ctr"/>
            <a:endParaRPr lang="es-MX" dirty="0" smtClean="0">
              <a:latin typeface="Adobe Garamond Pro Bold" pitchFamily="18" charset="0"/>
            </a:endParaRPr>
          </a:p>
          <a:p>
            <a:pPr algn="ctr"/>
            <a:endParaRPr lang="es-MX" dirty="0">
              <a:latin typeface="Adobe Garamond Pro Bold" pitchFamily="18" charset="0"/>
            </a:endParaRPr>
          </a:p>
          <a:p>
            <a:pPr algn="just"/>
            <a:r>
              <a:rPr lang="es-MX" dirty="0" smtClean="0">
                <a:latin typeface="Adobe Garamond Pro Bold" pitchFamily="18" charset="0"/>
              </a:rPr>
              <a:t>SITUACIONES DE ESTRÉS           CORTISOL                       DETERIORO</a:t>
            </a:r>
            <a:endParaRPr lang="es-MX" dirty="0">
              <a:latin typeface="Adobe Garamond Pro Bold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57364"/>
            <a:ext cx="121920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14488"/>
            <a:ext cx="2857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785926"/>
            <a:ext cx="17859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285720" y="5357826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dobe Garamond Pro Bold" pitchFamily="18" charset="0"/>
              </a:rPr>
              <a:t>EN SITUACIONES DE ESTRÉS NO SE RECUERDA CON FACILIDAD.</a:t>
            </a:r>
          </a:p>
          <a:p>
            <a:r>
              <a:rPr lang="es-MX" dirty="0" smtClean="0">
                <a:latin typeface="Adobe Garamond Pro Bold" pitchFamily="18" charset="0"/>
              </a:rPr>
              <a:t>EL CORTISOL FRENA LA MEMORIA POR CORTO TIEMPO.</a:t>
            </a:r>
          </a:p>
          <a:p>
            <a:r>
              <a:rPr lang="es-MX" dirty="0" smtClean="0">
                <a:latin typeface="Adobe Garamond Pro Bold" pitchFamily="18" charset="0"/>
              </a:rPr>
              <a:t>EN EL DETERIORO SE OLVIDA CON MAS FACILIDAD, DISMINUYEN LAS CAPACIDADES MNESICAS.</a:t>
            </a:r>
          </a:p>
          <a:p>
            <a:r>
              <a:rPr lang="es-MX" dirty="0" smtClean="0">
                <a:latin typeface="Adobe Garamond Pro Bold" pitchFamily="18" charset="0"/>
              </a:rPr>
              <a:t> </a:t>
            </a:r>
            <a:endParaRPr lang="es-MX" dirty="0">
              <a:latin typeface="Adobe Garamond Pro Bold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658225" cy="603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676443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8077200" cy="3214710"/>
          </a:xfrm>
        </p:spPr>
        <p:txBody>
          <a:bodyPr>
            <a:normAutofit/>
          </a:bodyPr>
          <a:lstStyle/>
          <a:p>
            <a:pPr algn="just"/>
            <a:r>
              <a:rPr lang="es-ES" sz="1800" b="0" dirty="0" smtClean="0">
                <a:solidFill>
                  <a:schemeClr val="tx1"/>
                </a:solidFill>
                <a:latin typeface="Adobe Garamond Pro Bold" pitchFamily="18" charset="0"/>
              </a:rPr>
              <a:t>Y.W AL  ANDAR POR UNA POR UNA CIUDAD QUE NO CONOCIA,EXPERIMENTABA QUE YA ANTES HABIA CAMINADO POR ESAS CALLES, LE ERAN FAMILIARES LOS NEGOCIOS QUE ENCONTRABA A SU PASO Y HASTA CREIA HABER ENTRADO CON ANTERIORIDAD  EN ALGUNAS TIENDAS. </a:t>
            </a:r>
            <a:endParaRPr lang="en-US" sz="1800" b="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357166"/>
            <a:ext cx="8077200" cy="1000132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 smtClean="0">
                <a:latin typeface="Garamond" pitchFamily="18" charset="0"/>
              </a:rPr>
              <a:t>FENOMENO DE  DEJÀ VU </a:t>
            </a:r>
            <a:endParaRPr lang="en-US" sz="1800" b="1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071810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484</TotalTime>
  <Words>335</Words>
  <Application>Microsoft Office PowerPoint</Application>
  <PresentationFormat>Presentación en pantalla (4:3)</PresentationFormat>
  <Paragraphs>72</Paragraphs>
  <Slides>13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Módulo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Y.W AL  ANDAR POR UNA POR UNA CIUDAD QUE NO CONOCIA,EXPERIMENTABA QUE YA ANTES HABIA CAMINADO POR ESAS CALLES, LE ERAN FAMILIARES LOS NEGOCIOS QUE ENCONTRABA A SU PASO Y HASTA CREIA HABER ENTRADO CON ANTERIORIDAD  EN ALGUNAS TIENDAS. </vt:lpstr>
      <vt:lpstr>EXISTE UN SENTIMIENTO DE EXTRAÑEZA O DE DESCONOCIMIENTO ANTE UNA EXPERIENCIA REPETIDA Y POR TANTO YA VIVIDA.  </vt:lpstr>
      <vt:lpstr>I.N ESTABA HOSPITALIZADO POR PRESENTAR DEMENCIA DE ALZHEIMER.  LA MAYOR PARTE DEL TIEMPO SE DEDICABA A CAMINAR POR LOS PASILLOS O TOMAR EL SOL EN EL PATIO. SIN EMBARGO CUANDO ALGUIEN LE PREGUNTABA SOBRE LAS ACTIVIDADES DE LA MAÑANA , RELATABA CON CIERTOI DETALLIE LOS NEGOCIOS QUE HABIA REALIZADO Y LAS GANANCIAS QUE OBTENDRIA CON LOS NUEVOS ACUERDOS COMERCIALES.</vt:lpstr>
      <vt:lpstr>L.A PADECE TRASTORNOS PSICOTICOS Y  SE LE PRESENTAN PERSONAS AJENAS A SU ENTORNO FAMILIAR Y CREE RECONOCERLOS COMO SI FUERAN AMIGOS O PARTE DE SU FAMILIA. </vt:lpstr>
      <vt:lpstr>Diapositiva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51</cp:revision>
  <dcterms:created xsi:type="dcterms:W3CDTF">2010-03-06T16:10:39Z</dcterms:created>
  <dcterms:modified xsi:type="dcterms:W3CDTF">2010-03-07T01:13:27Z</dcterms:modified>
</cp:coreProperties>
</file>